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774" r:id="rId2"/>
    <p:sldId id="684" r:id="rId3"/>
    <p:sldId id="764" r:id="rId4"/>
    <p:sldId id="765" r:id="rId5"/>
    <p:sldId id="763" r:id="rId6"/>
    <p:sldId id="766" r:id="rId7"/>
    <p:sldId id="768" r:id="rId8"/>
    <p:sldId id="769" r:id="rId9"/>
    <p:sldId id="770" r:id="rId10"/>
    <p:sldId id="777" r:id="rId11"/>
    <p:sldId id="773" r:id="rId12"/>
    <p:sldId id="775" r:id="rId13"/>
    <p:sldId id="776" r:id="rId14"/>
    <p:sldId id="771" r:id="rId15"/>
    <p:sldId id="7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1565" autoAdjust="0"/>
  </p:normalViewPr>
  <p:slideViewPr>
    <p:cSldViewPr snapToGrid="0">
      <p:cViewPr varScale="1">
        <p:scale>
          <a:sx n="117" d="100"/>
          <a:sy n="117" d="100"/>
        </p:scale>
        <p:origin x="206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10/11/21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10/11/21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10/11/21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10/11/21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10/11/21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10/11/21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10/11/21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10/11/21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10/11/21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10/11/21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895CA-71D0-DF4B-B626-9B2FE1FA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7AA5BC-C8FA-504C-B586-2615A46B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02FB9-93EE-5B42-B1EF-6F7D09C82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C971B-AE66-2847-8DC5-32B4958DD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2" descr="Image result for going back meme">
            <a:extLst>
              <a:ext uri="{FF2B5EF4-FFF2-40B4-BE49-F238E27FC236}">
                <a16:creationId xmlns:a16="http://schemas.microsoft.com/office/drawing/2014/main" id="{8BFA0F2F-2675-1041-A8D6-0F20C84C0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3" y="1670797"/>
            <a:ext cx="42195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C535D-09DD-EB4A-9979-6BA8C34A747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F31A1B-5EED-7544-AA6A-A47D177DD7EA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447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4F7497-8E16-F84E-8BBC-6A9C87CE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08A24-B4C3-E24C-9280-B7C2F047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C_Dendrograms_WordNetworks.R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328A8-207A-4C49-B3AB-34A18EED1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872D3-60F3-2B44-AAB5-A80B0567A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11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Since its hard to read (often) a simple word cloud of associated terms can be used but loses the 2</a:t>
            </a:r>
            <a:r>
              <a:rPr lang="en-US" sz="1600" kern="1200" baseline="300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nd 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+ order associations.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5436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5903</TotalTime>
  <Words>585</Words>
  <Application>Microsoft Macintosh PowerPoint</Application>
  <PresentationFormat>On-screen Show (4:3)</PresentationFormat>
  <Paragraphs>144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 Unicode MS</vt:lpstr>
      <vt:lpstr>Arial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Open C_Dendrograms_WordNetworks.R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341</cp:revision>
  <dcterms:created xsi:type="dcterms:W3CDTF">2018-05-23T17:24:59Z</dcterms:created>
  <dcterms:modified xsi:type="dcterms:W3CDTF">2021-10-12T03:08:44Z</dcterms:modified>
</cp:coreProperties>
</file>

<file path=docProps/thumbnail.jpeg>
</file>